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0" r:id="rId3"/>
    <p:sldId id="296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9" r:id="rId12"/>
    <p:sldId id="280" r:id="rId13"/>
    <p:sldId id="282" r:id="rId14"/>
    <p:sldId id="281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0" d="100"/>
          <a:sy n="120" d="100"/>
        </p:scale>
        <p:origin x="-2720" y="-20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7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3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9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9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6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3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9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4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03C18-C807-4CD0-B92B-48AB4F83E82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4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913" y="551441"/>
            <a:ext cx="9640225" cy="539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0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8" y="1387740"/>
            <a:ext cx="10777766" cy="424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80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74" y="473984"/>
            <a:ext cx="10826315" cy="607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54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8" y="473984"/>
            <a:ext cx="10809026" cy="607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665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8" y="483021"/>
            <a:ext cx="10809026" cy="60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6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8" y="1624524"/>
            <a:ext cx="10777766" cy="376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8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4" y="483021"/>
            <a:ext cx="10783893" cy="60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17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74" y="480172"/>
            <a:ext cx="10826315" cy="606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5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4" y="486985"/>
            <a:ext cx="10783893" cy="604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0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3" y="486985"/>
            <a:ext cx="10767795" cy="604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74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28" y="-4028"/>
            <a:ext cx="7251192" cy="68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32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81" y="323864"/>
            <a:ext cx="11161403" cy="62380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56816" y="6377274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Random split of dataset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6918251" y="323864"/>
            <a:ext cx="28354" cy="26816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6712688" y="2816527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Multiply 9"/>
          <p:cNvSpPr/>
          <p:nvPr/>
        </p:nvSpPr>
        <p:spPr>
          <a:xfrm>
            <a:off x="7279758" y="1906772"/>
            <a:ext cx="212651" cy="19847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7492409" y="119616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6652443" y="907312"/>
            <a:ext cx="5351721" cy="1311348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ultiply 13"/>
          <p:cNvSpPr/>
          <p:nvPr/>
        </p:nvSpPr>
        <p:spPr>
          <a:xfrm>
            <a:off x="8055935" y="1947530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8438707" y="1427207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8927805" y="153884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9376142" y="2105246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9861485" y="122097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10441172" y="130138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10775885" y="783266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11440422" y="788582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7611139" y="2747417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460510" y="28495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6836735" y="2153091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602815" y="19705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6921789" y="3687310"/>
            <a:ext cx="28354" cy="26816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6716226" y="6179973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Multiply 49"/>
          <p:cNvSpPr/>
          <p:nvPr/>
        </p:nvSpPr>
        <p:spPr>
          <a:xfrm>
            <a:off x="7283296" y="5270218"/>
            <a:ext cx="212651" cy="198474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ultiply 50"/>
          <p:cNvSpPr/>
          <p:nvPr/>
        </p:nvSpPr>
        <p:spPr>
          <a:xfrm>
            <a:off x="7495947" y="455960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Multiply 52"/>
          <p:cNvSpPr/>
          <p:nvPr/>
        </p:nvSpPr>
        <p:spPr>
          <a:xfrm>
            <a:off x="8059473" y="5310976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ultiply 53"/>
          <p:cNvSpPr/>
          <p:nvPr/>
        </p:nvSpPr>
        <p:spPr>
          <a:xfrm>
            <a:off x="8442245" y="479065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ultiply 54"/>
          <p:cNvSpPr/>
          <p:nvPr/>
        </p:nvSpPr>
        <p:spPr>
          <a:xfrm>
            <a:off x="8931343" y="4902295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Multiply 55"/>
          <p:cNvSpPr/>
          <p:nvPr/>
        </p:nvSpPr>
        <p:spPr>
          <a:xfrm>
            <a:off x="9379680" y="5468692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ultiply 56"/>
          <p:cNvSpPr/>
          <p:nvPr/>
        </p:nvSpPr>
        <p:spPr>
          <a:xfrm>
            <a:off x="9865023" y="458441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ultiply 57"/>
          <p:cNvSpPr/>
          <p:nvPr/>
        </p:nvSpPr>
        <p:spPr>
          <a:xfrm>
            <a:off x="10444710" y="4664835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ultiply 58"/>
          <p:cNvSpPr/>
          <p:nvPr/>
        </p:nvSpPr>
        <p:spPr>
          <a:xfrm>
            <a:off x="10779423" y="4146712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ultiply 59"/>
          <p:cNvSpPr/>
          <p:nvPr/>
        </p:nvSpPr>
        <p:spPr>
          <a:xfrm>
            <a:off x="11443960" y="4152028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>
            <a:off x="7614677" y="6110863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7464048" y="6212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63" name="Straight Connector 62"/>
          <p:cNvCxnSpPr/>
          <p:nvPr/>
        </p:nvCxnSpPr>
        <p:spPr>
          <a:xfrm flipH="1">
            <a:off x="6840273" y="5516537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606353" y="533400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52" name="Straight Connector 51"/>
          <p:cNvCxnSpPr/>
          <p:nvPr/>
        </p:nvCxnSpPr>
        <p:spPr>
          <a:xfrm flipV="1">
            <a:off x="6655981" y="4270758"/>
            <a:ext cx="5351721" cy="1311348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8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28" y="-4028"/>
            <a:ext cx="7251192" cy="68620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86986" y="4904096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recall</a:t>
            </a: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31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55" y="480172"/>
            <a:ext cx="10797152" cy="606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31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4" y="490061"/>
            <a:ext cx="10783893" cy="604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459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4" y="492584"/>
            <a:ext cx="10783893" cy="60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94" y="492584"/>
            <a:ext cx="10765873" cy="60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47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18" y="492584"/>
            <a:ext cx="10758825" cy="60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64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18" y="501580"/>
            <a:ext cx="10758825" cy="601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8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18" y="1110495"/>
            <a:ext cx="10758825" cy="480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7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81" y="323864"/>
            <a:ext cx="11161403" cy="62380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56816" y="6377274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Random split of dataset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6918251" y="323864"/>
            <a:ext cx="28354" cy="26816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6712688" y="2816527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ultiply 10"/>
          <p:cNvSpPr/>
          <p:nvPr/>
        </p:nvSpPr>
        <p:spPr>
          <a:xfrm>
            <a:off x="7492409" y="119616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8055935" y="1947530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8438707" y="1427207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8927805" y="153884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9861485" y="122097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10441172" y="1301389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10775885" y="783266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7611139" y="2747417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460510" y="28495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6836735" y="2153091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602815" y="19705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6921789" y="3687308"/>
            <a:ext cx="28354" cy="26816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6716226" y="6179971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Multiply 23"/>
          <p:cNvSpPr/>
          <p:nvPr/>
        </p:nvSpPr>
        <p:spPr>
          <a:xfrm>
            <a:off x="7283296" y="5270216"/>
            <a:ext cx="212651" cy="198474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9379680" y="5468690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/>
          <p:cNvSpPr/>
          <p:nvPr/>
        </p:nvSpPr>
        <p:spPr>
          <a:xfrm>
            <a:off x="11443960" y="4152026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>
            <a:off x="7614677" y="6110861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464048" y="62129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 flipH="1">
            <a:off x="6840273" y="5516535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606353" y="5334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6652443" y="907312"/>
            <a:ext cx="5351721" cy="1311348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6655981" y="4270756"/>
            <a:ext cx="5351721" cy="1311348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90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00" y="326123"/>
            <a:ext cx="11127364" cy="623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9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00" y="326123"/>
            <a:ext cx="11127364" cy="6233558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652533" y="4816543"/>
            <a:ext cx="13747" cy="16551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460720" y="6282749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ultiply 4"/>
          <p:cNvSpPr/>
          <p:nvPr/>
        </p:nvSpPr>
        <p:spPr>
          <a:xfrm>
            <a:off x="1027790" y="6196950"/>
            <a:ext cx="212651" cy="19847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ultiply 5"/>
          <p:cNvSpPr/>
          <p:nvPr/>
        </p:nvSpPr>
        <p:spPr>
          <a:xfrm>
            <a:off x="1240441" y="6174274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ultiply 6"/>
          <p:cNvSpPr/>
          <p:nvPr/>
        </p:nvSpPr>
        <p:spPr>
          <a:xfrm>
            <a:off x="1803967" y="5491504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2186739" y="6169341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2675837" y="6173545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3273033" y="5492903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3609517" y="5494318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/>
          <p:cNvSpPr/>
          <p:nvPr/>
        </p:nvSpPr>
        <p:spPr>
          <a:xfrm>
            <a:off x="4189204" y="5492850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/>
          <p:cNvSpPr/>
          <p:nvPr/>
        </p:nvSpPr>
        <p:spPr>
          <a:xfrm>
            <a:off x="4523917" y="5485084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5188454" y="5488325"/>
            <a:ext cx="237460" cy="23746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187975" y="6213639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037346" y="63157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584767" y="5619313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0847" y="51669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350847" y="5608680"/>
            <a:ext cx="5167450" cy="21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78465" y="5644164"/>
            <a:ext cx="5099304" cy="597144"/>
          </a:xfrm>
          <a:custGeom>
            <a:avLst/>
            <a:gdLst>
              <a:gd name="connsiteX0" fmla="*/ 0 w 5099304"/>
              <a:gd name="connsiteY0" fmla="*/ 597144 h 597144"/>
              <a:gd name="connsiteX1" fmla="*/ 1041990 w 5099304"/>
              <a:gd name="connsiteY1" fmla="*/ 575879 h 597144"/>
              <a:gd name="connsiteX2" fmla="*/ 2052083 w 5099304"/>
              <a:gd name="connsiteY2" fmla="*/ 554614 h 597144"/>
              <a:gd name="connsiteX3" fmla="*/ 2413590 w 5099304"/>
              <a:gd name="connsiteY3" fmla="*/ 448288 h 597144"/>
              <a:gd name="connsiteX4" fmla="*/ 2711302 w 5099304"/>
              <a:gd name="connsiteY4" fmla="*/ 288800 h 597144"/>
              <a:gd name="connsiteX5" fmla="*/ 3179135 w 5099304"/>
              <a:gd name="connsiteY5" fmla="*/ 44251 h 597144"/>
              <a:gd name="connsiteX6" fmla="*/ 4837814 w 5099304"/>
              <a:gd name="connsiteY6" fmla="*/ 1721 h 597144"/>
              <a:gd name="connsiteX7" fmla="*/ 5071730 w 5099304"/>
              <a:gd name="connsiteY7" fmla="*/ 12353 h 597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9304" h="597144">
                <a:moveTo>
                  <a:pt x="0" y="597144"/>
                </a:moveTo>
                <a:lnTo>
                  <a:pt x="1041990" y="575879"/>
                </a:lnTo>
                <a:cubicBezTo>
                  <a:pt x="1384004" y="568791"/>
                  <a:pt x="1823483" y="575879"/>
                  <a:pt x="2052083" y="554614"/>
                </a:cubicBezTo>
                <a:cubicBezTo>
                  <a:pt x="2280683" y="533349"/>
                  <a:pt x="2303720" y="492590"/>
                  <a:pt x="2413590" y="448288"/>
                </a:cubicBezTo>
                <a:cubicBezTo>
                  <a:pt x="2523460" y="403986"/>
                  <a:pt x="2711302" y="288800"/>
                  <a:pt x="2711302" y="288800"/>
                </a:cubicBezTo>
                <a:cubicBezTo>
                  <a:pt x="2838893" y="221460"/>
                  <a:pt x="2824716" y="92098"/>
                  <a:pt x="3179135" y="44251"/>
                </a:cubicBezTo>
                <a:cubicBezTo>
                  <a:pt x="3533554" y="-3596"/>
                  <a:pt x="4522382" y="7037"/>
                  <a:pt x="4837814" y="1721"/>
                </a:cubicBezTo>
                <a:cubicBezTo>
                  <a:pt x="5153247" y="-3595"/>
                  <a:pt x="5112488" y="4379"/>
                  <a:pt x="5071730" y="12353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769818" y="4820085"/>
            <a:ext cx="13747" cy="16551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6578005" y="6286291"/>
            <a:ext cx="5163879" cy="11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ultiply 24"/>
          <p:cNvSpPr/>
          <p:nvPr/>
        </p:nvSpPr>
        <p:spPr>
          <a:xfrm>
            <a:off x="7480001" y="6177816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ultiply 25"/>
          <p:cNvSpPr/>
          <p:nvPr/>
        </p:nvSpPr>
        <p:spPr>
          <a:xfrm>
            <a:off x="7198237" y="5495046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y 26"/>
          <p:cNvSpPr/>
          <p:nvPr/>
        </p:nvSpPr>
        <p:spPr>
          <a:xfrm>
            <a:off x="7969098" y="6172883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9998145" y="5496392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10885750" y="5488626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/>
          <p:cNvSpPr/>
          <p:nvPr/>
        </p:nvSpPr>
        <p:spPr>
          <a:xfrm>
            <a:off x="11093088" y="5491867"/>
            <a:ext cx="237460" cy="237460"/>
          </a:xfrm>
          <a:prstGeom prst="mathMultiply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9305260" y="6217181"/>
            <a:ext cx="0" cy="1577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9154631" y="63192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 flipH="1">
            <a:off x="6702052" y="5622855"/>
            <a:ext cx="1913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468132" y="51704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6468132" y="5612222"/>
            <a:ext cx="5167450" cy="21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6595750" y="5647706"/>
            <a:ext cx="5099304" cy="597144"/>
          </a:xfrm>
          <a:custGeom>
            <a:avLst/>
            <a:gdLst>
              <a:gd name="connsiteX0" fmla="*/ 0 w 5099304"/>
              <a:gd name="connsiteY0" fmla="*/ 597144 h 597144"/>
              <a:gd name="connsiteX1" fmla="*/ 1041990 w 5099304"/>
              <a:gd name="connsiteY1" fmla="*/ 575879 h 597144"/>
              <a:gd name="connsiteX2" fmla="*/ 2052083 w 5099304"/>
              <a:gd name="connsiteY2" fmla="*/ 554614 h 597144"/>
              <a:gd name="connsiteX3" fmla="*/ 2413590 w 5099304"/>
              <a:gd name="connsiteY3" fmla="*/ 448288 h 597144"/>
              <a:gd name="connsiteX4" fmla="*/ 2711302 w 5099304"/>
              <a:gd name="connsiteY4" fmla="*/ 288800 h 597144"/>
              <a:gd name="connsiteX5" fmla="*/ 3179135 w 5099304"/>
              <a:gd name="connsiteY5" fmla="*/ 44251 h 597144"/>
              <a:gd name="connsiteX6" fmla="*/ 4837814 w 5099304"/>
              <a:gd name="connsiteY6" fmla="*/ 1721 h 597144"/>
              <a:gd name="connsiteX7" fmla="*/ 5071730 w 5099304"/>
              <a:gd name="connsiteY7" fmla="*/ 12353 h 597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9304" h="597144">
                <a:moveTo>
                  <a:pt x="0" y="597144"/>
                </a:moveTo>
                <a:lnTo>
                  <a:pt x="1041990" y="575879"/>
                </a:lnTo>
                <a:cubicBezTo>
                  <a:pt x="1384004" y="568791"/>
                  <a:pt x="1823483" y="575879"/>
                  <a:pt x="2052083" y="554614"/>
                </a:cubicBezTo>
                <a:cubicBezTo>
                  <a:pt x="2280683" y="533349"/>
                  <a:pt x="2303720" y="492590"/>
                  <a:pt x="2413590" y="448288"/>
                </a:cubicBezTo>
                <a:cubicBezTo>
                  <a:pt x="2523460" y="403986"/>
                  <a:pt x="2711302" y="288800"/>
                  <a:pt x="2711302" y="288800"/>
                </a:cubicBezTo>
                <a:cubicBezTo>
                  <a:pt x="2838893" y="221460"/>
                  <a:pt x="2824716" y="92098"/>
                  <a:pt x="3179135" y="44251"/>
                </a:cubicBezTo>
                <a:cubicBezTo>
                  <a:pt x="3533554" y="-3596"/>
                  <a:pt x="4522382" y="7037"/>
                  <a:pt x="4837814" y="1721"/>
                </a:cubicBezTo>
                <a:cubicBezTo>
                  <a:pt x="5153247" y="-3595"/>
                  <a:pt x="5112488" y="4379"/>
                  <a:pt x="5071730" y="12353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26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74" y="473428"/>
            <a:ext cx="10826315" cy="607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1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74" y="498802"/>
            <a:ext cx="10826315" cy="602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342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8" y="498802"/>
            <a:ext cx="10777766" cy="602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467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8" y="502780"/>
            <a:ext cx="10777766" cy="601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636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4362</TotalTime>
  <Words>21</Words>
  <Application>Microsoft Office PowerPoint</Application>
  <PresentationFormat>Widescreen</PresentationFormat>
  <Paragraphs>15</Paragraphs>
  <Slides>27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the Pacific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Houman Kamran Habibkhani</dc:creator>
  <cp:lastModifiedBy>Houman Kamran Habibkhani</cp:lastModifiedBy>
  <cp:revision>90</cp:revision>
  <dcterms:created xsi:type="dcterms:W3CDTF">2021-06-17T15:57:40Z</dcterms:created>
  <dcterms:modified xsi:type="dcterms:W3CDTF">2024-04-25T14:57:35Z</dcterms:modified>
</cp:coreProperties>
</file>

<file path=docProps/thumbnail.jpeg>
</file>